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1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8983D-40FE-4410-8C77-A5B2FBD13175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2E328-EC72-415B-9E0B-1ADF63C18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16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717327-48C8-2620-B6A3-A7F7139A6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F5D6DCC-0017-1603-0985-1EC4D2370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347FCA-1FBA-EECE-78CC-B6F1737B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3395E7-630D-D497-224E-7AB7E9ACF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A8415A-6512-81B2-2B3A-D5D10ACE5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1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4FB38E-D088-6F0A-8CDF-C429C433E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F6294DD-A93C-EAE5-4BF8-71944B0D4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1A9DEF-B76D-C5F6-099D-9B687E3B3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17C708-1CFB-96DB-1C69-60320F846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4DB017-C1EC-299F-31BD-8AB10C4A1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5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8DA30E0-7331-B272-3E01-6C2095EFBF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35BD3B7-E064-CD8F-024F-BA15A7BB7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C8B8D26-0EAF-09C2-1D96-F8C81EA56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0C6C427-BDB3-15FA-8A0A-AE813DE6F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03CECCD-0B3E-FAFF-D30B-784094301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4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D56FA4-5751-F24F-1F10-7C4F73746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C272C21-1331-7673-5248-5E09DB40C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75A5A71-8FA2-48E4-756E-EA3FA3B48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6F7FCD-6FB4-B7E7-7D47-18DCFB93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03D39B-7933-F1C5-C775-7649A9E99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78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2ED620-191B-3C49-2B9C-8480F284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F9E940A-2F4D-B324-87C2-95D85778E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F6DACA0-6188-3E34-BEB1-41CC87159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7E4F181-3818-40DE-0CA5-842180EC0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253FAB-BC74-DDAB-41A8-BEEE7D1E8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7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5F776D-D9F0-8964-91BE-0CF6C0595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0673511-8B1F-FE63-0324-101AF3B42B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32EF090-5CC3-E9A6-48DE-DE252CD3E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49C5AD0-D5C4-E9AE-E162-144228AB7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712BFBF-0C1D-3493-1673-D2D1D2491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677CEAC-2904-6F46-2E5C-005E6724F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9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7D3C05-7E4D-BF7B-59B8-AB221DB42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59C214-261E-B776-9416-3E89D241E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6B6BA4F-7A9B-B8BF-1766-2C82862FF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987183F-3CC0-2C58-9143-3A0C2F2942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6A6B0A0-342D-B4A8-A680-8D1429754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ECAE881-77BC-AFA5-F0BA-121FA6054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00DE30F-1A8A-64C3-8CB0-009811B1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81B556D-B207-982D-432A-F0DD7001E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76D496-69E7-77E9-016C-BB15510E0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C041C8-9FB8-C50C-9420-C4F0DFA85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272CB8B-72A9-0774-07B6-7CC440975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5881FD4-59E8-0440-90C4-84BB63427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35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CF0EC54-6084-C399-0EA0-87F8AC35B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287EFA5-323A-A7DD-D4D5-18BDE9750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A33206F-3723-EE30-00DA-829DB7DD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5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58C645-2D07-844A-517A-5C6924D26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FC8DC7-C88D-821D-515C-08C602756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3B9DD29-A247-720C-7FF1-1ED89F3AE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F513245-9D85-1E55-4797-4AA31D48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D9CBD9-63EF-DE2C-69F8-65E528243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23EDC1D-A3E2-16B6-694B-3B9B9281D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5F9524-3F83-3C21-CF39-040E56FE3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0E77A47-91B2-182B-4BC5-1BC6569899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F85060C-0273-6B98-53F3-980F2FBDE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DF6DDD7-BCAD-5BBD-FFAC-D16F35917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36D3FF0-EE9D-92A6-F810-E135ED7BD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2F57AE9-45C8-B69C-E4A7-FCA5DCA0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0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7198E68-16CF-2BB4-6F7C-E97B52092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420933B-12A9-5D64-0CEB-900CBAF0C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E5FAF4F-9EE5-596C-D8C1-49935DDB9A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07D301-D82E-7D83-72DC-D51D1E455C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61EBDB-54B2-8A27-B406-CCBB7F0E66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7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276FE-BE93-1FB9-12A8-75B5CF412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0" i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9. </a:t>
            </a:r>
            <a:r>
              <a:rPr lang="sv-SE" b="0" i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Framställande från styrelsen </a:t>
            </a:r>
            <a:br>
              <a:rPr lang="sv-SE" b="0" i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sv-SE" b="0" i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  och motioner från medlemmarna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CBDB6-B517-EC4A-9E7D-1FDBC84CB468}"/>
              </a:ext>
            </a:extLst>
          </p:cNvPr>
          <p:cNvSpPr txBox="1">
            <a:spLocks/>
          </p:cNvSpPr>
          <p:nvPr/>
        </p:nvSpPr>
        <p:spPr>
          <a:xfrm>
            <a:off x="827541" y="2613185"/>
            <a:ext cx="11135859" cy="2307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sv-SE" b="1"/>
              <a:t>Motion 2:</a:t>
            </a:r>
            <a:endParaRPr lang="sv-SE" b="1" dirty="0"/>
          </a:p>
          <a:p>
            <a:pPr marL="0" indent="0">
              <a:buNone/>
            </a:pPr>
            <a:r>
              <a:rPr lang="sv-SE" dirty="0"/>
              <a:t>"Ordförande, sekreterare samt kassör ska få vanlig ersättning/nuvarande ekonomisk ersättning plus att slippa sin samfällighetsavgifts under sittande period samt slippa sina städveckor i sophuset"</a:t>
            </a:r>
          </a:p>
        </p:txBody>
      </p:sp>
    </p:spTree>
    <p:extLst>
      <p:ext uri="{BB962C8B-B14F-4D97-AF65-F5344CB8AC3E}">
        <p14:creationId xmlns:p14="http://schemas.microsoft.com/office/powerpoint/2010/main" val="3318232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Bredbild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9. Framställande från styrelsen      och motioner från medlemmarna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Framställande från styrelsen      och motioner från medlemmarna   </dc:title>
  <dc:creator>Tejne, Henrik</dc:creator>
  <cp:lastModifiedBy>Tejne, Henrik</cp:lastModifiedBy>
  <cp:revision>2</cp:revision>
  <dcterms:created xsi:type="dcterms:W3CDTF">2024-03-25T07:29:59Z</dcterms:created>
  <dcterms:modified xsi:type="dcterms:W3CDTF">2024-03-25T07:31:50Z</dcterms:modified>
</cp:coreProperties>
</file>